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74" r:id="rId2"/>
    <p:sldMasterId id="2147483688" r:id="rId3"/>
  </p:sldMasterIdLst>
  <p:notesMasterIdLst>
    <p:notesMasterId r:id="rId14"/>
  </p:notesMasterIdLst>
  <p:handoutMasterIdLst>
    <p:handoutMasterId r:id="rId15"/>
  </p:handoutMasterIdLst>
  <p:sldIdLst>
    <p:sldId id="273" r:id="rId4"/>
    <p:sldId id="279" r:id="rId5"/>
    <p:sldId id="272" r:id="rId6"/>
    <p:sldId id="277" r:id="rId7"/>
    <p:sldId id="278" r:id="rId8"/>
    <p:sldId id="280" r:id="rId9"/>
    <p:sldId id="281" r:id="rId10"/>
    <p:sldId id="282" r:id="rId11"/>
    <p:sldId id="283" r:id="rId12"/>
    <p:sldId id="276" r:id="rId13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17"/>
    <p:restoredTop sz="94674"/>
  </p:normalViewPr>
  <p:slideViewPr>
    <p:cSldViewPr snapToGrid="0" snapToObjects="1">
      <p:cViewPr varScale="1">
        <p:scale>
          <a:sx n="130" d="100"/>
          <a:sy n="130" d="100"/>
        </p:scale>
        <p:origin x="22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44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04E5741-C037-7242-A06E-98421A385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A806ED-D29A-4C49-AAF9-398BAB7635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D28DD-E98C-DC47-BE53-B807F505DA79}" type="datetimeFigureOut">
              <a:rPr lang="es-MX" smtClean="0"/>
              <a:t>31/05/24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0B983B-A6ED-ED44-84C6-6576178A2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BA2A04-E0AB-A648-B909-EF8ED99435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04D46-5719-C847-8229-0C3891851F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69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4F42-6D37-0F45-A7D3-A7CE6F29D68E}" type="datetimeFigureOut">
              <a:rPr lang="es-MX" smtClean="0"/>
              <a:t>31/05/24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C6B3-C27C-8E4E-B4DA-F4356A95E6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1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Título y Pon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91183" y="3599656"/>
            <a:ext cx="9918229" cy="796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66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TÍTULO DE LA PRESENTACIÓN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F4639-9586-C841-BB03-6A46FFB3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184" y="4643950"/>
            <a:ext cx="10097522" cy="361483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NOMBRE DEL PONENTE</a:t>
            </a:r>
          </a:p>
        </p:txBody>
      </p:sp>
    </p:spTree>
    <p:extLst>
      <p:ext uri="{BB962C8B-B14F-4D97-AF65-F5344CB8AC3E}">
        <p14:creationId xmlns:p14="http://schemas.microsoft.com/office/powerpoint/2010/main" val="366413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5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7317" y="1023432"/>
            <a:ext cx="6845669" cy="533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0" y="668741"/>
            <a:ext cx="5008729" cy="600501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339399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ne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7317" y="1023432"/>
            <a:ext cx="6845669" cy="5427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0" y="1023432"/>
            <a:ext cx="5008729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7C5FBB-F724-DB4C-8CC6-33F763956550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0" y="3874209"/>
            <a:ext cx="5008729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11854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69280" y="1023432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7C5FBB-F724-DB4C-8CC6-33F763956550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169280" y="3874209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548EB15-DE61-0E49-A3B7-D4BC250BFB97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5982783" y="1023432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768FFDB-E5D6-4149-8334-44A37DDD527C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5982783" y="3874209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7844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281" y="1023432"/>
            <a:ext cx="12113706" cy="533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imagenes y texto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4319" y="846161"/>
            <a:ext cx="6501371" cy="580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69280" y="846162"/>
            <a:ext cx="5244292" cy="25590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272DB5-DDCE-444E-A5B9-A406DB69738D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169280" y="3794077"/>
            <a:ext cx="5244292" cy="275349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284894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exto -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281" y="1105469"/>
            <a:ext cx="5915218" cy="5308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4688" indent="-269875"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2B5DC0-5569-1C4D-A633-4E46507F9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15490" y="1105469"/>
            <a:ext cx="5740200" cy="5308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4688" indent="-269875"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1800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CA37AF2-B4C3-E647-8389-2AE879A1BBB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2" name="Marcador de medios 11">
            <a:extLst>
              <a:ext uri="{FF2B5EF4-FFF2-40B4-BE49-F238E27FC236}">
                <a16:creationId xmlns:a16="http://schemas.microsoft.com/office/drawing/2014/main" id="{6BE65E1B-2654-714F-817F-51F3B19BB717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283747" y="1337888"/>
            <a:ext cx="8032493" cy="4523536"/>
          </a:xfrm>
          <a:prstGeom prst="rect">
            <a:avLst/>
          </a:prstGeom>
        </p:spPr>
        <p:txBody>
          <a:bodyPr tIns="2700000"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Haz clic en ícono o arrastra aquí para agregar video</a:t>
            </a:r>
          </a:p>
        </p:txBody>
      </p:sp>
    </p:spTree>
    <p:extLst>
      <p:ext uri="{BB962C8B-B14F-4D97-AF65-F5344CB8AC3E}">
        <p14:creationId xmlns:p14="http://schemas.microsoft.com/office/powerpoint/2010/main" val="11986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 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9E3B5CEA-705A-D842-A69D-10651F19D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64" y="2040895"/>
            <a:ext cx="5362434" cy="349623"/>
          </a:xfrm>
          <a:prstGeom prst="rect">
            <a:avLst/>
          </a:prstGeom>
        </p:spPr>
        <p:txBody>
          <a:bodyPr anchor="t"/>
          <a:lstStyle>
            <a:lvl1pPr algn="l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Inserta tu correo electrónico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E07BB0C1-25F4-9340-97F9-5D6EE6D74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17" y="3034250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WhatsApp</a:t>
            </a:r>
          </a:p>
        </p:txBody>
      </p:sp>
      <p:sp>
        <p:nvSpPr>
          <p:cNvPr id="26" name="Marcador de texto 19">
            <a:extLst>
              <a:ext uri="{FF2B5EF4-FFF2-40B4-BE49-F238E27FC236}">
                <a16:creationId xmlns:a16="http://schemas.microsoft.com/office/drawing/2014/main" id="{9597210C-962D-734E-8569-27407FA57F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21" y="3996277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Facebook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830CE924-6DCE-0C45-9763-4AD0DC278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921" y="4481305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Instagram</a:t>
            </a:r>
          </a:p>
        </p:txBody>
      </p:sp>
      <p:sp>
        <p:nvSpPr>
          <p:cNvPr id="28" name="Marcador de texto 19">
            <a:extLst>
              <a:ext uri="{FF2B5EF4-FFF2-40B4-BE49-F238E27FC236}">
                <a16:creationId xmlns:a16="http://schemas.microsoft.com/office/drawing/2014/main" id="{AFFE8B1C-CECA-7343-9917-03BA701CA6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3921" y="4958304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ubicación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3A1ABAC-EDDB-E54A-A3A5-317DF3EF6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7032" y="3045634"/>
            <a:ext cx="292100" cy="2921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54358F0-2ACE-8848-AFBF-2D5E5E269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8725" y="4079899"/>
            <a:ext cx="131318" cy="25069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AEB4490-8785-4147-8BE6-C9B0986732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2970" y="3516057"/>
            <a:ext cx="268224" cy="31292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969D96A-6492-024E-862D-F95A827F24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5222" y="4560861"/>
            <a:ext cx="266700" cy="266700"/>
          </a:xfrm>
          <a:prstGeom prst="rect">
            <a:avLst/>
          </a:prstGeom>
        </p:spPr>
      </p:pic>
      <p:sp>
        <p:nvSpPr>
          <p:cNvPr id="34" name="Marcador de texto 19">
            <a:extLst>
              <a:ext uri="{FF2B5EF4-FFF2-40B4-BE49-F238E27FC236}">
                <a16:creationId xmlns:a16="http://schemas.microsoft.com/office/drawing/2014/main" id="{F58414E6-C891-404B-8974-9667BEC97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3969" y="3515264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página Web</a:t>
            </a:r>
          </a:p>
        </p:txBody>
      </p:sp>
      <p:sp>
        <p:nvSpPr>
          <p:cNvPr id="35" name="Marcador de texto 19">
            <a:extLst>
              <a:ext uri="{FF2B5EF4-FFF2-40B4-BE49-F238E27FC236}">
                <a16:creationId xmlns:a16="http://schemas.microsoft.com/office/drawing/2014/main" id="{9F8FC87E-2C08-4040-A576-B1EF55D66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3993" y="2592131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celular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153A46F-C7BF-F442-B0FF-721AE49361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95222" y="2580842"/>
            <a:ext cx="307340" cy="30734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7CF61C41-FDD0-8E4C-9811-FC74C458CA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32797" y="4958304"/>
            <a:ext cx="239522" cy="33324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1A1661C-313E-2A46-B2BA-B7676838751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172" y="2091705"/>
            <a:ext cx="345440" cy="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2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7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8" r:id="rId2"/>
    <p:sldLayoutId id="2147483699" r:id="rId3"/>
    <p:sldLayoutId id="2147483696" r:id="rId4"/>
    <p:sldLayoutId id="2147483678" r:id="rId5"/>
    <p:sldLayoutId id="2147483686" r:id="rId6"/>
    <p:sldLayoutId id="2147483679" r:id="rId7"/>
    <p:sldLayoutId id="2147483697" r:id="rId8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12716F6-6C06-B84C-A4C0-64F9F1AFB7A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C9550B9-000A-EB41-86AB-28B58182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83" y="4496877"/>
            <a:ext cx="10097522" cy="361483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0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3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BADD344-752A-734F-95A6-AAD20B282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Nunc viverra imperdiet enim. Fusce est. Vivamus a tellus.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80B7F2-1BDF-6D45-96A6-378EA4EE78D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7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6554FD41-D966-E94A-9F49-F1F043DC3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/>
          </a:p>
          <a:p>
            <a:r>
              <a:rPr lang="es-MX" dirty="0"/>
              <a:t>Nunc viverra imperdiet enim. Fusce est. Vivamus a tellus.</a:t>
            </a:r>
          </a:p>
          <a:p>
            <a:endParaRPr lang="es-MX" dirty="0"/>
          </a:p>
          <a:p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  <p:sp>
        <p:nvSpPr>
          <p:cNvPr id="15" name="Subtítulo 14">
            <a:extLst>
              <a:ext uri="{FF2B5EF4-FFF2-40B4-BE49-F238E27FC236}">
                <a16:creationId xmlns:a16="http://schemas.microsoft.com/office/drawing/2014/main" id="{AB8DE5AD-87BE-AE47-B914-805C5B24E6F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68EA44CE-C03C-E44D-98A0-D446FEB632F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831202FC-4BB9-A04A-91F0-0F10F154F10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54575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BA9B933-AE45-0F43-B479-74E7E9141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Nunc viverra imperdiet enim. Fusce est. Vivamus a tellus.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75834F-5F0E-6846-A4A4-516A50AB6A9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BAE9848-B757-EE45-A470-8311FDAD60F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0BA8105-2A1B-7C4A-A5B7-9AD3CE5C651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54506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F02720C8-EE5C-5A49-B103-7C4C33205FF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8F4240-46A5-6B4F-99EC-84B68C2D554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C1293D60-442C-7746-ADFB-516CF1D4E6A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AC9B6CF2-4845-544C-835B-1823E8FC179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25F02BEB-2ECF-A045-87BA-41B36EA37894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66035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C37FBAE-28FF-CE43-A9E1-1CADE00B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/>
          </a:p>
          <a:p>
            <a:r>
              <a:rPr lang="es-MX" dirty="0"/>
              <a:t>Nunc viverra imperdiet enim. Fusce est. Vivamus a tellus.</a:t>
            </a:r>
          </a:p>
          <a:p>
            <a:endParaRPr lang="es-MX" dirty="0"/>
          </a:p>
          <a:p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5A2D0E-5FCE-E947-95CB-A03E66F87B6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A95FF4A-EC1F-734A-AC28-1AD0642E5E1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24DAC35-3B69-4B49-B6BE-ADF71EB7C1C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5467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E003217-ED42-A847-91A0-6CC3D2533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Nunc viverra imperdiet enim. Fusce est. Vivamus a tellus.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0ED865-32B6-324C-80A2-6703F675BA5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66B8A0-2C81-1C4B-BEAC-BABA845FEE2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algn="just"/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Nunc viverra imperdiet enim. Fusce est. Vivamus a tellus.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541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AABBB248-FFB6-1245-B58F-08971C8D4F5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1DA50D61-7938-0044-BE86-B46A4082319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8163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B8EA4-0FC7-2946-B7BC-C5AE17CB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59D79-CA5B-D948-975E-B3978221F2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2D287D-4B5C-BF44-87E0-E4067BAA7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AF071-A777-7A43-A03E-2F37342B7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688A75D-40E1-1249-BED2-95B9E2514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D7A90FC-BC35-AF48-AFA2-00AA79EB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7E7221D-0042-624C-900C-AB6C455CCF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46276"/>
      </p:ext>
    </p:extLst>
  </p:cSld>
  <p:clrMapOvr>
    <a:masterClrMapping/>
  </p:clrMapOvr>
</p:sld>
</file>

<file path=ppt/theme/theme1.xml><?xml version="1.0" encoding="utf-8"?>
<a:theme xmlns:a="http://schemas.openxmlformats.org/drawingml/2006/main" name="Carátul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do Interior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ra_Tem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426</Words>
  <Application>Microsoft Macintosh PowerPoint</Application>
  <PresentationFormat>Personalizado</PresentationFormat>
  <Paragraphs>30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Carátula</vt:lpstr>
      <vt:lpstr>Fondo Interior</vt:lpstr>
      <vt:lpstr>Contra_Tema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16</cp:revision>
  <dcterms:created xsi:type="dcterms:W3CDTF">2024-05-23T20:00:39Z</dcterms:created>
  <dcterms:modified xsi:type="dcterms:W3CDTF">2024-05-31T22:28:52Z</dcterms:modified>
</cp:coreProperties>
</file>